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03CF69-43A6-421D-83C9-0FB6C3EDC69A}" v="8" dt="2018-12-04T13:52:17.0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2023" autoAdjust="0"/>
  </p:normalViewPr>
  <p:slideViewPr>
    <p:cSldViewPr snapToGrid="0">
      <p:cViewPr varScale="1">
        <p:scale>
          <a:sx n="68" d="100"/>
          <a:sy n="68" d="100"/>
        </p:scale>
        <p:origin x="21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Roos" userId="d0aeffc3-269b-4acf-af57-e59c035cc8f4" providerId="ADAL" clId="{C6BE7310-C7C9-43FC-A542-C9F7B81507A1}"/>
    <pc:docChg chg="custSel modSld">
      <pc:chgData name="John Roos" userId="d0aeffc3-269b-4acf-af57-e59c035cc8f4" providerId="ADAL" clId="{C6BE7310-C7C9-43FC-A542-C9F7B81507A1}" dt="2018-12-04T12:11:15.900" v="536" actId="20577"/>
      <pc:docMkLst>
        <pc:docMk/>
      </pc:docMkLst>
      <pc:sldChg chg="modSp">
        <pc:chgData name="John Roos" userId="d0aeffc3-269b-4acf-af57-e59c035cc8f4" providerId="ADAL" clId="{C6BE7310-C7C9-43FC-A542-C9F7B81507A1}" dt="2018-12-04T11:57:09.575" v="189" actId="20577"/>
        <pc:sldMkLst>
          <pc:docMk/>
          <pc:sldMk cId="2502059380" sldId="257"/>
        </pc:sldMkLst>
        <pc:spChg chg="mod">
          <ac:chgData name="John Roos" userId="d0aeffc3-269b-4acf-af57-e59c035cc8f4" providerId="ADAL" clId="{C6BE7310-C7C9-43FC-A542-C9F7B81507A1}" dt="2018-12-04T11:57:09.575" v="189" actId="20577"/>
          <ac:spMkLst>
            <pc:docMk/>
            <pc:sldMk cId="2502059380" sldId="257"/>
            <ac:spMk id="3" creationId="{33CA6099-4DAB-4BFA-95E4-070F6470E13C}"/>
          </ac:spMkLst>
        </pc:spChg>
      </pc:sldChg>
      <pc:sldChg chg="modSp">
        <pc:chgData name="John Roos" userId="d0aeffc3-269b-4acf-af57-e59c035cc8f4" providerId="ADAL" clId="{C6BE7310-C7C9-43FC-A542-C9F7B81507A1}" dt="2018-12-04T12:01:17.103" v="384" actId="20577"/>
        <pc:sldMkLst>
          <pc:docMk/>
          <pc:sldMk cId="2583401486" sldId="258"/>
        </pc:sldMkLst>
        <pc:spChg chg="mod">
          <ac:chgData name="John Roos" userId="d0aeffc3-269b-4acf-af57-e59c035cc8f4" providerId="ADAL" clId="{C6BE7310-C7C9-43FC-A542-C9F7B81507A1}" dt="2018-12-04T12:01:08.751" v="378" actId="20577"/>
          <ac:spMkLst>
            <pc:docMk/>
            <pc:sldMk cId="2583401486" sldId="258"/>
            <ac:spMk id="6" creationId="{CA1E38BF-500C-4681-90A1-26953C947A24}"/>
          </ac:spMkLst>
        </pc:spChg>
        <pc:spChg chg="mod">
          <ac:chgData name="John Roos" userId="d0aeffc3-269b-4acf-af57-e59c035cc8f4" providerId="ADAL" clId="{C6BE7310-C7C9-43FC-A542-C9F7B81507A1}" dt="2018-12-04T12:01:17.103" v="384" actId="20577"/>
          <ac:spMkLst>
            <pc:docMk/>
            <pc:sldMk cId="2583401486" sldId="258"/>
            <ac:spMk id="7" creationId="{12370A0E-5826-4860-A88B-354AAE2AB91F}"/>
          </ac:spMkLst>
        </pc:spChg>
      </pc:sldChg>
      <pc:sldChg chg="modSp modAnim modNotesTx">
        <pc:chgData name="John Roos" userId="d0aeffc3-269b-4acf-af57-e59c035cc8f4" providerId="ADAL" clId="{C6BE7310-C7C9-43FC-A542-C9F7B81507A1}" dt="2018-12-04T12:11:15.900" v="536" actId="20577"/>
        <pc:sldMkLst>
          <pc:docMk/>
          <pc:sldMk cId="272510931" sldId="259"/>
        </pc:sldMkLst>
        <pc:spChg chg="mod">
          <ac:chgData name="John Roos" userId="d0aeffc3-269b-4acf-af57-e59c035cc8f4" providerId="ADAL" clId="{C6BE7310-C7C9-43FC-A542-C9F7B81507A1}" dt="2018-12-04T11:58:00.345" v="220" actId="20577"/>
          <ac:spMkLst>
            <pc:docMk/>
            <pc:sldMk cId="272510931" sldId="259"/>
            <ac:spMk id="2" creationId="{859E3CE2-0D96-415A-A4EA-30239CD84053}"/>
          </ac:spMkLst>
        </pc:spChg>
        <pc:spChg chg="mod">
          <ac:chgData name="John Roos" userId="d0aeffc3-269b-4acf-af57-e59c035cc8f4" providerId="ADAL" clId="{C6BE7310-C7C9-43FC-A542-C9F7B81507A1}" dt="2018-12-04T12:11:15.900" v="536" actId="20577"/>
          <ac:spMkLst>
            <pc:docMk/>
            <pc:sldMk cId="272510931" sldId="259"/>
            <ac:spMk id="3" creationId="{B4E7A14E-4536-4EBF-B6B1-597B345B5890}"/>
          </ac:spMkLst>
        </pc:spChg>
      </pc:sldChg>
      <pc:sldChg chg="modSp">
        <pc:chgData name="John Roos" userId="d0aeffc3-269b-4acf-af57-e59c035cc8f4" providerId="ADAL" clId="{C6BE7310-C7C9-43FC-A542-C9F7B81507A1}" dt="2018-12-04T11:58:08.279" v="225" actId="20577"/>
        <pc:sldMkLst>
          <pc:docMk/>
          <pc:sldMk cId="264481779" sldId="260"/>
        </pc:sldMkLst>
        <pc:spChg chg="mod">
          <ac:chgData name="John Roos" userId="d0aeffc3-269b-4acf-af57-e59c035cc8f4" providerId="ADAL" clId="{C6BE7310-C7C9-43FC-A542-C9F7B81507A1}" dt="2018-12-04T11:58:08.279" v="225" actId="20577"/>
          <ac:spMkLst>
            <pc:docMk/>
            <pc:sldMk cId="264481779" sldId="260"/>
            <ac:spMk id="2" creationId="{6904F9E8-D862-496C-8D8C-B37F0060EA79}"/>
          </ac:spMkLst>
        </pc:spChg>
      </pc:sldChg>
      <pc:sldChg chg="modSp">
        <pc:chgData name="John Roos" userId="d0aeffc3-269b-4acf-af57-e59c035cc8f4" providerId="ADAL" clId="{C6BE7310-C7C9-43FC-A542-C9F7B81507A1}" dt="2018-12-04T11:59:40.958" v="363" actId="20577"/>
        <pc:sldMkLst>
          <pc:docMk/>
          <pc:sldMk cId="1632807821" sldId="262"/>
        </pc:sldMkLst>
        <pc:spChg chg="mod">
          <ac:chgData name="John Roos" userId="d0aeffc3-269b-4acf-af57-e59c035cc8f4" providerId="ADAL" clId="{C6BE7310-C7C9-43FC-A542-C9F7B81507A1}" dt="2018-12-04T11:59:40.958" v="363" actId="20577"/>
          <ac:spMkLst>
            <pc:docMk/>
            <pc:sldMk cId="1632807821" sldId="262"/>
            <ac:spMk id="3" creationId="{ABFD662D-9F25-412D-AFDF-17860F9A1DCD}"/>
          </ac:spMkLst>
        </pc:spChg>
      </pc:sldChg>
      <pc:sldChg chg="modSp">
        <pc:chgData name="John Roos" userId="d0aeffc3-269b-4acf-af57-e59c035cc8f4" providerId="ADAL" clId="{C6BE7310-C7C9-43FC-A542-C9F7B81507A1}" dt="2018-12-04T12:00:05.352" v="372" actId="20577"/>
        <pc:sldMkLst>
          <pc:docMk/>
          <pc:sldMk cId="1526517221" sldId="263"/>
        </pc:sldMkLst>
        <pc:spChg chg="mod">
          <ac:chgData name="John Roos" userId="d0aeffc3-269b-4acf-af57-e59c035cc8f4" providerId="ADAL" clId="{C6BE7310-C7C9-43FC-A542-C9F7B81507A1}" dt="2018-12-04T12:00:05.352" v="372" actId="20577"/>
          <ac:spMkLst>
            <pc:docMk/>
            <pc:sldMk cId="1526517221" sldId="263"/>
            <ac:spMk id="3" creationId="{ABFD662D-9F25-412D-AFDF-17860F9A1DCD}"/>
          </ac:spMkLst>
        </pc:spChg>
      </pc:sldChg>
    </pc:docChg>
  </pc:docChgLst>
  <pc:docChgLst>
    <pc:chgData name="Björn Sundling" userId="2052ee8e-a15c-445f-90ca-fb782cbd7217" providerId="ADAL" clId="{6C03CF69-43A6-421D-83C9-0FB6C3EDC69A}"/>
    <pc:docChg chg="custSel modSld">
      <pc:chgData name="Björn Sundling" userId="2052ee8e-a15c-445f-90ca-fb782cbd7217" providerId="ADAL" clId="{6C03CF69-43A6-421D-83C9-0FB6C3EDC69A}" dt="2018-12-10T10:14:54.669" v="56" actId="20577"/>
      <pc:docMkLst>
        <pc:docMk/>
      </pc:docMkLst>
      <pc:sldChg chg="modSp">
        <pc:chgData name="Björn Sundling" userId="2052ee8e-a15c-445f-90ca-fb782cbd7217" providerId="ADAL" clId="{6C03CF69-43A6-421D-83C9-0FB6C3EDC69A}" dt="2018-12-04T13:47:03.073" v="1" actId="1076"/>
        <pc:sldMkLst>
          <pc:docMk/>
          <pc:sldMk cId="32590583" sldId="256"/>
        </pc:sldMkLst>
        <pc:spChg chg="mod">
          <ac:chgData name="Björn Sundling" userId="2052ee8e-a15c-445f-90ca-fb782cbd7217" providerId="ADAL" clId="{6C03CF69-43A6-421D-83C9-0FB6C3EDC69A}" dt="2018-12-04T13:46:58.652" v="0" actId="14100"/>
          <ac:spMkLst>
            <pc:docMk/>
            <pc:sldMk cId="32590583" sldId="256"/>
            <ac:spMk id="2" creationId="{6487B375-E115-41F2-92C2-E4ABDE4085E1}"/>
          </ac:spMkLst>
        </pc:spChg>
        <pc:picChg chg="mod">
          <ac:chgData name="Björn Sundling" userId="2052ee8e-a15c-445f-90ca-fb782cbd7217" providerId="ADAL" clId="{6C03CF69-43A6-421D-83C9-0FB6C3EDC69A}" dt="2018-12-04T13:47:03.073" v="1" actId="1076"/>
          <ac:picMkLst>
            <pc:docMk/>
            <pc:sldMk cId="32590583" sldId="256"/>
            <ac:picMk id="5" creationId="{84D4A1C3-B7AF-4162-B164-17B4773F1D54}"/>
          </ac:picMkLst>
        </pc:picChg>
      </pc:sldChg>
      <pc:sldChg chg="modSp modAnim">
        <pc:chgData name="Björn Sundling" userId="2052ee8e-a15c-445f-90ca-fb782cbd7217" providerId="ADAL" clId="{6C03CF69-43A6-421D-83C9-0FB6C3EDC69A}" dt="2018-12-04T13:52:17.015" v="7" actId="20577"/>
        <pc:sldMkLst>
          <pc:docMk/>
          <pc:sldMk cId="272510931" sldId="259"/>
        </pc:sldMkLst>
        <pc:spChg chg="mod">
          <ac:chgData name="Björn Sundling" userId="2052ee8e-a15c-445f-90ca-fb782cbd7217" providerId="ADAL" clId="{6C03CF69-43A6-421D-83C9-0FB6C3EDC69A}" dt="2018-12-04T13:52:17.015" v="7" actId="20577"/>
          <ac:spMkLst>
            <pc:docMk/>
            <pc:sldMk cId="272510931" sldId="259"/>
            <ac:spMk id="3" creationId="{B4E7A14E-4536-4EBF-B6B1-597B345B5890}"/>
          </ac:spMkLst>
        </pc:spChg>
      </pc:sldChg>
      <pc:sldChg chg="modNotesTx">
        <pc:chgData name="Björn Sundling" userId="2052ee8e-a15c-445f-90ca-fb782cbd7217" providerId="ADAL" clId="{6C03CF69-43A6-421D-83C9-0FB6C3EDC69A}" dt="2018-12-10T10:14:54.669" v="56" actId="20577"/>
        <pc:sldMkLst>
          <pc:docMk/>
          <pc:sldMk cId="1526517221" sldId="263"/>
        </pc:sldMkLst>
      </pc:sldChg>
    </pc:docChg>
  </pc:docChgLst>
  <pc:docChgLst>
    <pc:chgData name="John Roos" userId="d0aeffc3-269b-4acf-af57-e59c035cc8f4" providerId="ADAL" clId="{3BBE2E51-4C0A-4B30-AEC1-AB2526080146}"/>
    <pc:docChg chg="undo custSel modSld">
      <pc:chgData name="John Roos" userId="d0aeffc3-269b-4acf-af57-e59c035cc8f4" providerId="ADAL" clId="{3BBE2E51-4C0A-4B30-AEC1-AB2526080146}" dt="2018-12-03T13:32:56.560" v="3050" actId="20577"/>
      <pc:docMkLst>
        <pc:docMk/>
      </pc:docMkLst>
      <pc:sldChg chg="modSp">
        <pc:chgData name="John Roos" userId="d0aeffc3-269b-4acf-af57-e59c035cc8f4" providerId="ADAL" clId="{3BBE2E51-4C0A-4B30-AEC1-AB2526080146}" dt="2018-12-03T13:32:56.560" v="3050" actId="20577"/>
        <pc:sldMkLst>
          <pc:docMk/>
          <pc:sldMk cId="2502059380" sldId="257"/>
        </pc:sldMkLst>
        <pc:spChg chg="mod">
          <ac:chgData name="John Roos" userId="d0aeffc3-269b-4acf-af57-e59c035cc8f4" providerId="ADAL" clId="{3BBE2E51-4C0A-4B30-AEC1-AB2526080146}" dt="2018-12-03T13:32:56.560" v="3050" actId="20577"/>
          <ac:spMkLst>
            <pc:docMk/>
            <pc:sldMk cId="2502059380" sldId="257"/>
            <ac:spMk id="3" creationId="{33CA6099-4DAB-4BFA-95E4-070F6470E13C}"/>
          </ac:spMkLst>
        </pc:spChg>
      </pc:sldChg>
      <pc:sldChg chg="modSp modNotesTx">
        <pc:chgData name="John Roos" userId="d0aeffc3-269b-4acf-af57-e59c035cc8f4" providerId="ADAL" clId="{3BBE2E51-4C0A-4B30-AEC1-AB2526080146}" dt="2018-12-03T09:31:37.396" v="690" actId="20577"/>
        <pc:sldMkLst>
          <pc:docMk/>
          <pc:sldMk cId="272510931" sldId="259"/>
        </pc:sldMkLst>
        <pc:spChg chg="mod">
          <ac:chgData name="John Roos" userId="d0aeffc3-269b-4acf-af57-e59c035cc8f4" providerId="ADAL" clId="{3BBE2E51-4C0A-4B30-AEC1-AB2526080146}" dt="2018-12-03T09:24:51.076" v="35" actId="20577"/>
          <ac:spMkLst>
            <pc:docMk/>
            <pc:sldMk cId="272510931" sldId="259"/>
            <ac:spMk id="2" creationId="{859E3CE2-0D96-415A-A4EA-30239CD84053}"/>
          </ac:spMkLst>
        </pc:spChg>
      </pc:sldChg>
      <pc:sldChg chg="modNotesTx">
        <pc:chgData name="John Roos" userId="d0aeffc3-269b-4acf-af57-e59c035cc8f4" providerId="ADAL" clId="{3BBE2E51-4C0A-4B30-AEC1-AB2526080146}" dt="2018-12-03T12:39:15.261" v="2405" actId="20577"/>
        <pc:sldMkLst>
          <pc:docMk/>
          <pc:sldMk cId="264481779" sldId="260"/>
        </pc:sldMkLst>
      </pc:sldChg>
      <pc:sldChg chg="modNotesTx">
        <pc:chgData name="John Roos" userId="d0aeffc3-269b-4acf-af57-e59c035cc8f4" providerId="ADAL" clId="{3BBE2E51-4C0A-4B30-AEC1-AB2526080146}" dt="2018-12-03T12:38:26.579" v="2395" actId="20577"/>
        <pc:sldMkLst>
          <pc:docMk/>
          <pc:sldMk cId="2415670551" sldId="261"/>
        </pc:sldMkLst>
      </pc:sldChg>
      <pc:sldChg chg="modNotesTx">
        <pc:chgData name="John Roos" userId="d0aeffc3-269b-4acf-af57-e59c035cc8f4" providerId="ADAL" clId="{3BBE2E51-4C0A-4B30-AEC1-AB2526080146}" dt="2018-12-03T12:37:59.980" v="2336" actId="6549"/>
        <pc:sldMkLst>
          <pc:docMk/>
          <pc:sldMk cId="1632807821" sldId="262"/>
        </pc:sldMkLst>
      </pc:sldChg>
      <pc:sldChg chg="modSp modNotesTx">
        <pc:chgData name="John Roos" userId="d0aeffc3-269b-4acf-af57-e59c035cc8f4" providerId="ADAL" clId="{3BBE2E51-4C0A-4B30-AEC1-AB2526080146}" dt="2018-12-03T12:48:43.203" v="3040" actId="20577"/>
        <pc:sldMkLst>
          <pc:docMk/>
          <pc:sldMk cId="3953873284" sldId="264"/>
        </pc:sldMkLst>
        <pc:spChg chg="mod">
          <ac:chgData name="John Roos" userId="d0aeffc3-269b-4acf-af57-e59c035cc8f4" providerId="ADAL" clId="{3BBE2E51-4C0A-4B30-AEC1-AB2526080146}" dt="2018-12-03T12:48:43.203" v="3040" actId="20577"/>
          <ac:spMkLst>
            <pc:docMk/>
            <pc:sldMk cId="3953873284" sldId="264"/>
            <ac:spMk id="3" creationId="{ABFD662D-9F25-412D-AFDF-17860F9A1DC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4A936-81EB-4CE3-A3E9-F5EA37011964}" type="datetimeFigureOut">
              <a:rPr lang="sv-SE" smtClean="0"/>
              <a:t>2018-12-11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C2355-CA24-4A25-A049-EDCB76C4127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21226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/>
              <a:t>So what is this AP Anyway? – 2 minute presentation, no code, no AP</a:t>
            </a:r>
          </a:p>
          <a:p>
            <a:r>
              <a:rPr lang="sv-SE"/>
              <a:t>Getting started – A simple Service – 2 minutes, from code to service</a:t>
            </a:r>
          </a:p>
          <a:p>
            <a:r>
              <a:rPr lang="sv-SE"/>
              <a:t>Wait wait... What did you just do? – 10 minutes, what did we do?</a:t>
            </a:r>
          </a:p>
          <a:p>
            <a:r>
              <a:rPr lang="sv-SE"/>
              <a:t>Going advanced – 10 minutes, Configure parameters, PSWS, Visibility, references.</a:t>
            </a:r>
          </a:p>
          <a:p>
            <a:r>
              <a:rPr lang="sv-SE"/>
              <a:t>	If ($time) {show other included automationbooks and stuff}</a:t>
            </a:r>
          </a:p>
          <a:p>
            <a:r>
              <a:rPr lang="sv-SE"/>
              <a:t>This is amazing! How do I get it? – 5 minutes </a:t>
            </a:r>
          </a:p>
          <a:p>
            <a:r>
              <a:rPr lang="sv-SE"/>
              <a:t>Questions? – 15 minutes</a:t>
            </a:r>
          </a:p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C2355-CA24-4A25-A049-EDCB76C41277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83279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C2355-CA24-4A25-A049-EDCB76C41277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52438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Vad är AP?</a:t>
            </a:r>
          </a:p>
          <a:p>
            <a:endParaRPr lang="sv-SE" dirty="0"/>
          </a:p>
          <a:p>
            <a:r>
              <a:rPr lang="sv-SE" dirty="0"/>
              <a:t>GUI till </a:t>
            </a:r>
            <a:r>
              <a:rPr lang="sv-SE" dirty="0" err="1"/>
              <a:t>PowerShell</a:t>
            </a:r>
            <a:endParaRPr lang="sv-SE" dirty="0"/>
          </a:p>
          <a:p>
            <a:r>
              <a:rPr lang="sv-SE" dirty="0"/>
              <a:t>Dina skript till dina användare</a:t>
            </a:r>
          </a:p>
          <a:p>
            <a:r>
              <a:rPr lang="sv-SE" dirty="0"/>
              <a:t>Fast mer…</a:t>
            </a:r>
          </a:p>
          <a:p>
            <a:endParaRPr lang="sv-SE" dirty="0"/>
          </a:p>
          <a:p>
            <a:r>
              <a:rPr lang="sv-SE" dirty="0"/>
              <a:t>AP är ett ramverk. Låter dig fokusera på kod och automatisering.</a:t>
            </a:r>
          </a:p>
          <a:p>
            <a:r>
              <a:rPr lang="sv-SE" dirty="0"/>
              <a:t>Låt AP sköta om gränssnittet så kan du fokusera på </a:t>
            </a:r>
            <a:r>
              <a:rPr lang="sv-SE" dirty="0" err="1"/>
              <a:t>skriptande</a:t>
            </a:r>
            <a:r>
              <a:rPr lang="sv-SE" dirty="0"/>
              <a:t>.</a:t>
            </a:r>
          </a:p>
          <a:p>
            <a:endParaRPr lang="sv-S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Exempel från kunder: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	AD –hantering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	</a:t>
            </a:r>
            <a:r>
              <a:rPr lang="sv-SE" dirty="0" err="1"/>
              <a:t>Virtual</a:t>
            </a:r>
            <a:r>
              <a:rPr lang="sv-SE" dirty="0"/>
              <a:t> </a:t>
            </a:r>
            <a:r>
              <a:rPr lang="sv-SE" dirty="0" err="1"/>
              <a:t>machine</a:t>
            </a:r>
            <a:r>
              <a:rPr lang="sv-SE" dirty="0"/>
              <a:t> management 	AWS, GCE, </a:t>
            </a:r>
            <a:r>
              <a:rPr lang="sv-SE" dirty="0" err="1"/>
              <a:t>Azure</a:t>
            </a:r>
            <a:r>
              <a:rPr lang="sv-SE" dirty="0"/>
              <a:t>, </a:t>
            </a:r>
            <a:r>
              <a:rPr lang="sv-SE" dirty="0" err="1"/>
              <a:t>VMWare</a:t>
            </a:r>
            <a:r>
              <a:rPr lang="sv-SE" dirty="0"/>
              <a:t>, Hyper-V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	Cloud services 		</a:t>
            </a:r>
            <a:r>
              <a:rPr lang="sv-SE" dirty="0" err="1"/>
              <a:t>office</a:t>
            </a:r>
            <a:r>
              <a:rPr lang="sv-SE" dirty="0"/>
              <a:t> 365, </a:t>
            </a:r>
            <a:r>
              <a:rPr lang="sv-SE" dirty="0" err="1"/>
              <a:t>Webex</a:t>
            </a:r>
            <a:endParaRPr lang="sv-S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	Hardware orders 		</a:t>
            </a:r>
            <a:r>
              <a:rPr lang="sv-SE" dirty="0" err="1"/>
              <a:t>dustin</a:t>
            </a:r>
            <a:r>
              <a:rPr lang="sv-SE" dirty="0"/>
              <a:t>, </a:t>
            </a:r>
            <a:r>
              <a:rPr lang="sv-SE" dirty="0" err="1"/>
              <a:t>ingram</a:t>
            </a:r>
            <a:r>
              <a:rPr lang="sv-SE" dirty="0"/>
              <a:t> </a:t>
            </a:r>
            <a:r>
              <a:rPr lang="sv-SE" dirty="0" err="1"/>
              <a:t>micro</a:t>
            </a:r>
            <a:endParaRPr lang="sv-S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	Software management 		SAM Automation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	On and off </a:t>
            </a:r>
            <a:r>
              <a:rPr lang="sv-SE" dirty="0" err="1"/>
              <a:t>boarding</a:t>
            </a:r>
            <a:endParaRPr lang="sv-SE" dirty="0"/>
          </a:p>
          <a:p>
            <a:r>
              <a:rPr lang="sv-SE" dirty="0"/>
              <a:t>Och mycket mer.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C2355-CA24-4A25-A049-EDCB76C41277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31714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AP förstår </a:t>
            </a:r>
            <a:r>
              <a:rPr lang="sv-SE" dirty="0" err="1"/>
              <a:t>PowerShell</a:t>
            </a:r>
            <a:endParaRPr lang="sv-SE" dirty="0"/>
          </a:p>
          <a:p>
            <a:endParaRPr lang="sv-SE" dirty="0"/>
          </a:p>
          <a:p>
            <a:r>
              <a:rPr lang="sv-SE" dirty="0" err="1"/>
              <a:t>PowerShell</a:t>
            </a:r>
            <a:r>
              <a:rPr lang="sv-SE" dirty="0"/>
              <a:t> script	Aktivitet</a:t>
            </a:r>
          </a:p>
          <a:p>
            <a:r>
              <a:rPr lang="sv-SE" dirty="0"/>
              <a:t>Pipeline/process	Workflow</a:t>
            </a:r>
          </a:p>
          <a:p>
            <a:r>
              <a:rPr lang="sv-SE" dirty="0"/>
              <a:t>Ett eller flera </a:t>
            </a:r>
            <a:r>
              <a:rPr lang="sv-SE" dirty="0" err="1"/>
              <a:t>Workflows</a:t>
            </a:r>
            <a:r>
              <a:rPr lang="sv-SE" dirty="0"/>
              <a:t>	Service &lt;- beställningsbar produkt</a:t>
            </a:r>
          </a:p>
          <a:p>
            <a:endParaRPr lang="sv-SE" dirty="0"/>
          </a:p>
          <a:p>
            <a:r>
              <a:rPr lang="sv-SE" dirty="0"/>
              <a:t>&lt;demo 1 – simple service – </a:t>
            </a:r>
            <a:r>
              <a:rPr lang="sv-SE" dirty="0" err="1"/>
              <a:t>add</a:t>
            </a:r>
            <a:r>
              <a:rPr lang="sv-SE" dirty="0"/>
              <a:t> </a:t>
            </a:r>
            <a:r>
              <a:rPr lang="sv-SE" dirty="0" err="1"/>
              <a:t>user</a:t>
            </a:r>
            <a:r>
              <a:rPr lang="sv-SE" dirty="0"/>
              <a:t> to </a:t>
            </a:r>
            <a:r>
              <a:rPr lang="sv-SE" dirty="0" err="1"/>
              <a:t>group</a:t>
            </a:r>
            <a:r>
              <a:rPr lang="sv-SE" dirty="0"/>
              <a:t>&gt;</a:t>
            </a:r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C2355-CA24-4A25-A049-EDCB76C41277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32231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Så, hur lång tid tar det att bygga ett GUI i </a:t>
            </a:r>
            <a:r>
              <a:rPr lang="sv-SE" dirty="0" err="1"/>
              <a:t>PowerShell</a:t>
            </a:r>
            <a:r>
              <a:rPr lang="sv-SE" dirty="0"/>
              <a:t>? ;)</a:t>
            </a:r>
          </a:p>
          <a:p>
            <a:endParaRPr lang="sv-SE" dirty="0"/>
          </a:p>
          <a:p>
            <a:r>
              <a:rPr lang="sv-SE" u="sng" dirty="0" err="1"/>
              <a:t>Activity</a:t>
            </a:r>
            <a:endParaRPr lang="sv-SE" u="sng" dirty="0"/>
          </a:p>
          <a:p>
            <a:r>
              <a:rPr lang="sv-SE" dirty="0" err="1"/>
              <a:t>Powershell</a:t>
            </a:r>
            <a:r>
              <a:rPr lang="sv-SE" dirty="0"/>
              <a:t> script -&gt;  Aktivitet</a:t>
            </a:r>
          </a:p>
          <a:p>
            <a:r>
              <a:rPr lang="sv-SE" dirty="0"/>
              <a:t>Importera skriptet</a:t>
            </a:r>
          </a:p>
          <a:p>
            <a:r>
              <a:rPr lang="sv-SE" dirty="0"/>
              <a:t>	Konvertera parametrar till input </a:t>
            </a:r>
            <a:r>
              <a:rPr lang="sv-SE" dirty="0" err="1"/>
              <a:t>directive</a:t>
            </a:r>
            <a:endParaRPr lang="sv-SE" dirty="0"/>
          </a:p>
          <a:p>
            <a:r>
              <a:rPr lang="sv-SE" dirty="0"/>
              <a:t>En aktivitet är en del av en process</a:t>
            </a:r>
          </a:p>
          <a:p>
            <a:r>
              <a:rPr lang="sv-SE" dirty="0"/>
              <a:t>	Kan återanvändas i andra processer</a:t>
            </a:r>
          </a:p>
          <a:p>
            <a:r>
              <a:rPr lang="sv-SE" dirty="0"/>
              <a:t>	Korta och enkla skript</a:t>
            </a:r>
          </a:p>
          <a:p>
            <a:endParaRPr lang="sv-SE" dirty="0"/>
          </a:p>
          <a:p>
            <a:r>
              <a:rPr lang="sv-SE" u="sng" dirty="0"/>
              <a:t>Workflow</a:t>
            </a:r>
          </a:p>
          <a:p>
            <a:r>
              <a:rPr lang="sv-SE" u="none" dirty="0"/>
              <a:t>Hela processen -&gt; Pipeline</a:t>
            </a:r>
          </a:p>
          <a:p>
            <a:r>
              <a:rPr lang="sv-SE" u="none" dirty="0"/>
              <a:t>En eller fler aktiviteter</a:t>
            </a:r>
          </a:p>
          <a:p>
            <a:r>
              <a:rPr lang="sv-SE" u="none" dirty="0"/>
              <a:t>Konfiguration på workflow-nivå</a:t>
            </a:r>
          </a:p>
          <a:p>
            <a:r>
              <a:rPr lang="sv-SE" u="none" dirty="0"/>
              <a:t>Livscykelhantering -&gt; mer är ett workflow</a:t>
            </a:r>
          </a:p>
          <a:p>
            <a:r>
              <a:rPr lang="sv-SE" u="none" dirty="0"/>
              <a:t>	Tex ”</a:t>
            </a:r>
            <a:r>
              <a:rPr lang="sv-SE" u="none" dirty="0" err="1"/>
              <a:t>remove</a:t>
            </a:r>
            <a:r>
              <a:rPr lang="sv-SE" u="none" dirty="0"/>
              <a:t> from AD </a:t>
            </a:r>
            <a:r>
              <a:rPr lang="sv-SE" u="none" dirty="0" err="1"/>
              <a:t>group</a:t>
            </a:r>
            <a:r>
              <a:rPr lang="sv-SE" u="none" dirty="0"/>
              <a:t>”</a:t>
            </a:r>
          </a:p>
          <a:p>
            <a:r>
              <a:rPr lang="sv-SE" u="none" dirty="0"/>
              <a:t>	Order, Edit, </a:t>
            </a:r>
            <a:r>
              <a:rPr lang="sv-SE" u="none" dirty="0" err="1"/>
              <a:t>Cancel</a:t>
            </a:r>
            <a:endParaRPr lang="sv-SE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u="none" dirty="0"/>
              <a:t>Beställningsbart för användare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u="none" dirty="0"/>
              <a:t>	När den är ansluten till en service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u="none" dirty="0"/>
          </a:p>
          <a:p>
            <a:r>
              <a:rPr lang="sv-SE" u="sng" dirty="0"/>
              <a:t>Service</a:t>
            </a:r>
          </a:p>
          <a:p>
            <a:r>
              <a:rPr lang="sv-SE" u="none" dirty="0"/>
              <a:t>Det slutanvändare ser</a:t>
            </a:r>
          </a:p>
          <a:p>
            <a:r>
              <a:rPr lang="sv-SE" u="none" dirty="0"/>
              <a:t>Order, Edit, </a:t>
            </a:r>
            <a:r>
              <a:rPr lang="sv-SE" u="none" dirty="0" err="1"/>
              <a:t>Cancel</a:t>
            </a:r>
            <a:r>
              <a:rPr lang="sv-SE" u="none" dirty="0"/>
              <a:t> </a:t>
            </a:r>
            <a:r>
              <a:rPr lang="sv-SE" u="none" dirty="0" err="1"/>
              <a:t>workflows</a:t>
            </a:r>
            <a:endParaRPr lang="sv-SE" u="none" dirty="0"/>
          </a:p>
          <a:p>
            <a:r>
              <a:rPr lang="sv-SE" u="none" dirty="0"/>
              <a:t>Konfiguration på service-nivå</a:t>
            </a:r>
          </a:p>
          <a:p>
            <a:endParaRPr lang="sv-SE" u="none" dirty="0"/>
          </a:p>
          <a:p>
            <a:endParaRPr lang="sv-SE" dirty="0"/>
          </a:p>
          <a:p>
            <a:endParaRPr lang="sv-SE" dirty="0"/>
          </a:p>
          <a:p>
            <a:r>
              <a:rPr lang="sv-SE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C2355-CA24-4A25-A049-EDCB76C41277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71004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Varför skriva in parametrar manuellt?</a:t>
            </a:r>
          </a:p>
          <a:p>
            <a:endParaRPr lang="sv-SE" dirty="0"/>
          </a:p>
          <a:p>
            <a:r>
              <a:rPr lang="sv-SE" dirty="0" err="1"/>
              <a:t>User</a:t>
            </a:r>
            <a:r>
              <a:rPr lang="sv-SE" dirty="0"/>
              <a:t> </a:t>
            </a:r>
            <a:r>
              <a:rPr lang="sv-SE" dirty="0" err="1"/>
              <a:t>reference</a:t>
            </a:r>
            <a:r>
              <a:rPr lang="sv-SE" dirty="0"/>
              <a:t>: </a:t>
            </a:r>
            <a:r>
              <a:rPr lang="sv-SE" dirty="0" err="1"/>
              <a:t>SamAccountName</a:t>
            </a:r>
            <a:endParaRPr lang="sv-SE" dirty="0"/>
          </a:p>
          <a:p>
            <a:r>
              <a:rPr lang="sv-SE" dirty="0"/>
              <a:t>Group: PSWS</a:t>
            </a:r>
          </a:p>
          <a:p>
            <a:endParaRPr lang="sv-SE" dirty="0"/>
          </a:p>
          <a:p>
            <a:r>
              <a:rPr lang="sv-SE" dirty="0"/>
              <a:t>Lägg till aktivitet ”</a:t>
            </a:r>
            <a:r>
              <a:rPr lang="sv-SE" dirty="0" err="1"/>
              <a:t>Send</a:t>
            </a:r>
            <a:r>
              <a:rPr lang="sv-SE" dirty="0"/>
              <a:t> email”.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C2355-CA24-4A25-A049-EDCB76C41277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32585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Browse</a:t>
            </a:r>
            <a:r>
              <a:rPr lang="sv-SE" dirty="0"/>
              <a:t> to PUGS2</a:t>
            </a:r>
          </a:p>
          <a:p>
            <a:r>
              <a:rPr lang="sv-SE" dirty="0"/>
              <a:t>Show </a:t>
            </a:r>
            <a:r>
              <a:rPr lang="sv-SE" dirty="0" err="1"/>
              <a:t>complete</a:t>
            </a:r>
            <a:r>
              <a:rPr lang="sv-SE" dirty="0"/>
              <a:t> AD Group service </a:t>
            </a:r>
            <a:r>
              <a:rPr lang="sv-SE" dirty="0" err="1"/>
              <a:t>which</a:t>
            </a:r>
            <a:r>
              <a:rPr lang="sv-SE" dirty="0"/>
              <a:t> </a:t>
            </a:r>
            <a:r>
              <a:rPr lang="sv-SE" dirty="0" err="1"/>
              <a:t>contains</a:t>
            </a:r>
            <a:r>
              <a:rPr lang="sv-SE" dirty="0"/>
              <a:t> the </a:t>
            </a:r>
            <a:r>
              <a:rPr lang="sv-SE" dirty="0" err="1"/>
              <a:t>following</a:t>
            </a:r>
            <a:r>
              <a:rPr lang="sv-SE" dirty="0"/>
              <a:t>:</a:t>
            </a:r>
          </a:p>
          <a:p>
            <a:r>
              <a:rPr lang="sv-SE" dirty="0"/>
              <a:t>	</a:t>
            </a:r>
            <a:r>
              <a:rPr lang="sv-SE" dirty="0" err="1"/>
              <a:t>Approval</a:t>
            </a:r>
            <a:r>
              <a:rPr lang="sv-SE" dirty="0"/>
              <a:t> steps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	</a:t>
            </a:r>
            <a:r>
              <a:rPr lang="sv-SE" dirty="0" err="1"/>
              <a:t>Cancel</a:t>
            </a:r>
            <a:r>
              <a:rPr lang="sv-SE" dirty="0"/>
              <a:t> </a:t>
            </a:r>
            <a:r>
              <a:rPr lang="sv-SE" dirty="0" err="1"/>
              <a:t>workflows</a:t>
            </a:r>
            <a:endParaRPr lang="sv-SE" dirty="0"/>
          </a:p>
          <a:p>
            <a:r>
              <a:rPr lang="sv-SE" dirty="0"/>
              <a:t>	</a:t>
            </a:r>
            <a:r>
              <a:rPr lang="sv-SE" dirty="0" err="1"/>
              <a:t>Inventory</a:t>
            </a:r>
            <a:r>
              <a:rPr lang="sv-SE" dirty="0"/>
              <a:t> services</a:t>
            </a:r>
          </a:p>
          <a:p>
            <a:r>
              <a:rPr lang="sv-SE" dirty="0"/>
              <a:t>Show </a:t>
            </a:r>
            <a:r>
              <a:rPr lang="sv-SE" dirty="0" err="1"/>
              <a:t>example</a:t>
            </a:r>
            <a:r>
              <a:rPr lang="sv-SE" dirty="0"/>
              <a:t> services:</a:t>
            </a:r>
          </a:p>
          <a:p>
            <a:r>
              <a:rPr lang="sv-SE" dirty="0"/>
              <a:t>	</a:t>
            </a:r>
            <a:r>
              <a:rPr lang="sv-SE" dirty="0" err="1"/>
              <a:t>Azure</a:t>
            </a:r>
            <a:endParaRPr lang="sv-SE" dirty="0"/>
          </a:p>
          <a:p>
            <a:r>
              <a:rPr lang="sv-SE" dirty="0"/>
              <a:t>	Google </a:t>
            </a:r>
            <a:r>
              <a:rPr lang="sv-SE" dirty="0" err="1"/>
              <a:t>cloud</a:t>
            </a:r>
            <a:endParaRPr lang="sv-SE" dirty="0"/>
          </a:p>
          <a:p>
            <a:r>
              <a:rPr lang="sv-SE" dirty="0"/>
              <a:t>	SAM Automation</a:t>
            </a:r>
          </a:p>
          <a:p>
            <a:endParaRPr lang="sv-SE"/>
          </a:p>
          <a:p>
            <a:r>
              <a:rPr lang="sv-SE"/>
              <a:t>Show </a:t>
            </a:r>
            <a:r>
              <a:rPr lang="sv-SE" dirty="0"/>
              <a:t>built in help – link to community.</a:t>
            </a:r>
          </a:p>
          <a:p>
            <a:r>
              <a:rPr lang="sv-SE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C2355-CA24-4A25-A049-EDCB76C41277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116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USB sticks -&gt;  </a:t>
            </a:r>
            <a:r>
              <a:rPr lang="sv-SE" dirty="0" err="1"/>
              <a:t>What</a:t>
            </a:r>
            <a:r>
              <a:rPr lang="sv-SE" dirty="0"/>
              <a:t> do </a:t>
            </a:r>
            <a:r>
              <a:rPr lang="sv-SE" dirty="0" err="1"/>
              <a:t>they</a:t>
            </a:r>
            <a:r>
              <a:rPr lang="sv-SE" dirty="0"/>
              <a:t> </a:t>
            </a:r>
            <a:r>
              <a:rPr lang="sv-SE" dirty="0" err="1"/>
              <a:t>contain</a:t>
            </a:r>
            <a:r>
              <a:rPr lang="sv-SE" dirty="0"/>
              <a:t>?</a:t>
            </a:r>
          </a:p>
          <a:p>
            <a:r>
              <a:rPr lang="sv-SE" dirty="0"/>
              <a:t>	AP </a:t>
            </a:r>
            <a:r>
              <a:rPr lang="sv-SE" dirty="0" err="1"/>
              <a:t>Installer</a:t>
            </a:r>
            <a:endParaRPr lang="sv-SE" dirty="0"/>
          </a:p>
          <a:p>
            <a:r>
              <a:rPr lang="sv-SE" dirty="0"/>
              <a:t>	</a:t>
            </a:r>
            <a:r>
              <a:rPr lang="sv-SE" dirty="0" err="1"/>
              <a:t>Update</a:t>
            </a:r>
            <a:r>
              <a:rPr lang="sv-SE" dirty="0"/>
              <a:t> service</a:t>
            </a:r>
          </a:p>
          <a:p>
            <a:r>
              <a:rPr lang="sv-SE" dirty="0"/>
              <a:t>	</a:t>
            </a:r>
            <a:r>
              <a:rPr lang="sv-SE" dirty="0" err="1"/>
              <a:t>Documentation</a:t>
            </a:r>
            <a:endParaRPr lang="sv-SE" dirty="0"/>
          </a:p>
          <a:p>
            <a:r>
              <a:rPr lang="sv-SE" dirty="0"/>
              <a:t>	AutomationBooks</a:t>
            </a:r>
          </a:p>
          <a:p>
            <a:endParaRPr lang="sv-SE" dirty="0"/>
          </a:p>
          <a:p>
            <a:r>
              <a:rPr lang="sv-SE" dirty="0"/>
              <a:t>Price?</a:t>
            </a:r>
          </a:p>
          <a:p>
            <a:r>
              <a:rPr lang="sv-SE" dirty="0"/>
              <a:t>	</a:t>
            </a:r>
            <a:r>
              <a:rPr lang="sv-SE" dirty="0" err="1"/>
              <a:t>Free</a:t>
            </a:r>
            <a:r>
              <a:rPr lang="sv-SE" dirty="0"/>
              <a:t>!</a:t>
            </a:r>
          </a:p>
          <a:p>
            <a:r>
              <a:rPr lang="sv-SE" dirty="0"/>
              <a:t>	</a:t>
            </a:r>
            <a:r>
              <a:rPr lang="sv-SE" dirty="0" err="1"/>
              <a:t>What</a:t>
            </a:r>
            <a:r>
              <a:rPr lang="sv-SE" dirty="0"/>
              <a:t> </a:t>
            </a:r>
            <a:r>
              <a:rPr lang="sv-SE" dirty="0" err="1"/>
              <a:t>does</a:t>
            </a:r>
            <a:r>
              <a:rPr lang="sv-SE" dirty="0"/>
              <a:t> ”</a:t>
            </a:r>
            <a:r>
              <a:rPr lang="sv-SE" dirty="0" err="1"/>
              <a:t>free</a:t>
            </a:r>
            <a:r>
              <a:rPr lang="sv-SE" dirty="0"/>
              <a:t>” </a:t>
            </a:r>
            <a:r>
              <a:rPr lang="sv-SE" dirty="0" err="1"/>
              <a:t>mean</a:t>
            </a:r>
            <a:r>
              <a:rPr lang="sv-SE" dirty="0"/>
              <a:t>?</a:t>
            </a:r>
          </a:p>
          <a:p>
            <a:r>
              <a:rPr lang="sv-SE" dirty="0"/>
              <a:t>	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license</a:t>
            </a:r>
            <a:r>
              <a:rPr lang="sv-SE" dirty="0"/>
              <a:t> </a:t>
            </a:r>
            <a:r>
              <a:rPr lang="sv-SE" dirty="0" err="1"/>
              <a:t>contains</a:t>
            </a:r>
            <a:r>
              <a:rPr lang="sv-SE" dirty="0"/>
              <a:t> no limits, </a:t>
            </a:r>
            <a:r>
              <a:rPr lang="sv-SE" dirty="0" err="1"/>
              <a:t>except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its</a:t>
            </a:r>
            <a:r>
              <a:rPr lang="sv-SE" dirty="0"/>
              <a:t> not for </a:t>
            </a:r>
            <a:r>
              <a:rPr lang="sv-SE" dirty="0" err="1"/>
              <a:t>production</a:t>
            </a:r>
            <a:r>
              <a:rPr lang="sv-SE" dirty="0"/>
              <a:t> </a:t>
            </a:r>
            <a:r>
              <a:rPr lang="sv-SE" dirty="0" err="1"/>
              <a:t>use</a:t>
            </a:r>
            <a:r>
              <a:rPr lang="sv-SE" dirty="0"/>
              <a:t>, </a:t>
            </a:r>
            <a:r>
              <a:rPr lang="sv-SE" dirty="0" err="1"/>
              <a:t>yet</a:t>
            </a:r>
            <a:endParaRPr lang="sv-SE" dirty="0"/>
          </a:p>
          <a:p>
            <a:r>
              <a:rPr lang="sv-SE" dirty="0"/>
              <a:t>	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license</a:t>
            </a:r>
            <a:r>
              <a:rPr lang="sv-SE" dirty="0"/>
              <a:t> </a:t>
            </a:r>
            <a:r>
              <a:rPr lang="sv-SE" dirty="0" err="1"/>
              <a:t>will</a:t>
            </a:r>
            <a:r>
              <a:rPr lang="sv-SE" dirty="0"/>
              <a:t> be a full </a:t>
            </a:r>
            <a:r>
              <a:rPr lang="sv-SE" dirty="0" err="1"/>
              <a:t>license</a:t>
            </a:r>
            <a:r>
              <a:rPr lang="sv-SE" dirty="0"/>
              <a:t> as </a:t>
            </a:r>
            <a:r>
              <a:rPr lang="sv-SE" dirty="0" err="1"/>
              <a:t>soon</a:t>
            </a:r>
            <a:r>
              <a:rPr lang="sv-SE" dirty="0"/>
              <a:t> as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have</a:t>
            </a:r>
            <a:r>
              <a:rPr lang="sv-SE" dirty="0"/>
              <a:t> </a:t>
            </a:r>
            <a:r>
              <a:rPr lang="sv-SE" dirty="0" err="1"/>
              <a:t>updated</a:t>
            </a:r>
            <a:r>
              <a:rPr lang="sv-SE" dirty="0"/>
              <a:t> AP</a:t>
            </a:r>
          </a:p>
          <a:p>
            <a:r>
              <a:rPr lang="sv-SE" dirty="0"/>
              <a:t>	</a:t>
            </a:r>
            <a:r>
              <a:rPr lang="sv-SE" dirty="0" err="1"/>
              <a:t>When</a:t>
            </a:r>
            <a:r>
              <a:rPr lang="sv-SE" dirty="0"/>
              <a:t> </a:t>
            </a:r>
            <a:r>
              <a:rPr lang="sv-SE" dirty="0" err="1"/>
              <a:t>cap</a:t>
            </a:r>
            <a:r>
              <a:rPr lang="sv-SE" dirty="0"/>
              <a:t> is </a:t>
            </a:r>
            <a:r>
              <a:rPr lang="sv-SE" dirty="0" err="1"/>
              <a:t>reached</a:t>
            </a:r>
            <a:r>
              <a:rPr lang="sv-SE" dirty="0"/>
              <a:t>, manual </a:t>
            </a:r>
            <a:r>
              <a:rPr lang="sv-SE" dirty="0" err="1"/>
              <a:t>executions</a:t>
            </a:r>
            <a:r>
              <a:rPr lang="sv-SE" dirty="0"/>
              <a:t> is still </a:t>
            </a:r>
            <a:r>
              <a:rPr lang="sv-SE" dirty="0" err="1"/>
              <a:t>possible</a:t>
            </a:r>
            <a:endParaRPr lang="sv-SE" dirty="0"/>
          </a:p>
          <a:p>
            <a:endParaRPr lang="sv-SE" dirty="0"/>
          </a:p>
          <a:p>
            <a:r>
              <a:rPr lang="sv-SE" dirty="0"/>
              <a:t>Questions? Support?</a:t>
            </a:r>
          </a:p>
          <a:p>
            <a:r>
              <a:rPr lang="sv-SE" dirty="0"/>
              <a:t>Contact </a:t>
            </a:r>
            <a:r>
              <a:rPr lang="sv-SE" dirty="0" err="1"/>
              <a:t>us</a:t>
            </a:r>
            <a:r>
              <a:rPr lang="sv-SE" dirty="0"/>
              <a:t> over </a:t>
            </a:r>
            <a:r>
              <a:rPr lang="sv-SE" dirty="0" err="1"/>
              <a:t>twitter</a:t>
            </a:r>
            <a:r>
              <a:rPr lang="sv-SE" dirty="0"/>
              <a:t>, email or </a:t>
            </a:r>
            <a:r>
              <a:rPr lang="sv-SE" dirty="0" err="1"/>
              <a:t>whatever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want</a:t>
            </a:r>
            <a:r>
              <a:rPr lang="sv-SE" dirty="0"/>
              <a:t>.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want</a:t>
            </a:r>
            <a:r>
              <a:rPr lang="sv-SE" dirty="0"/>
              <a:t> to </a:t>
            </a:r>
            <a:r>
              <a:rPr lang="sv-SE" dirty="0" err="1"/>
              <a:t>help</a:t>
            </a:r>
            <a:r>
              <a:rPr lang="sv-SE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C2355-CA24-4A25-A049-EDCB76C41277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78175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5615B-874E-4EBA-971F-14655F0CD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A09B32-C435-4C93-A1D2-DE16D39C3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8332A-A404-427F-B5D2-BCC8CD332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FE3FF-E089-4DDC-AF71-4DFB56ACA00C}" type="datetimeFigureOut">
              <a:rPr lang="sv-SE" smtClean="0"/>
              <a:t>2018-12-11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1A389-13DA-4A06-B743-6FA727623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B0942-556B-4110-8ED7-C0D2B8736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AE99C-0591-4C02-81AC-57E343CB76C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96657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7C0D1-28C3-4848-99CA-0B69B4F53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1F7A17-D7F1-4178-A68F-2B4A86FA67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E84D3-8686-4E90-A515-0FB57859F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FE3FF-E089-4DDC-AF71-4DFB56ACA00C}" type="datetimeFigureOut">
              <a:rPr lang="sv-SE" smtClean="0"/>
              <a:t>2018-12-11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1EE9C-2B32-43E3-84BD-6E516130E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80FBD-9A22-4071-8D3E-CE8ABDDDC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AE99C-0591-4C02-81AC-57E343CB76C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54274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276E34-BBAA-41AA-BF15-52427339D0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52E2B6-A54C-420B-9924-83FB286DDD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BCD83-8007-4F8A-ABA9-A80AAC465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FE3FF-E089-4DDC-AF71-4DFB56ACA00C}" type="datetimeFigureOut">
              <a:rPr lang="sv-SE" smtClean="0"/>
              <a:t>2018-12-11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457E1-DDD2-4BD5-B735-89C9FB836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078C0-7529-465D-9A5D-973061213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AE99C-0591-4C02-81AC-57E343CB76C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58477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311B7-3693-423E-B185-98EABB52A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FBC24-EB10-4517-9969-C7EA4E896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8CC2D-81CE-4501-AD27-45D5E32D5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FE3FF-E089-4DDC-AF71-4DFB56ACA00C}" type="datetimeFigureOut">
              <a:rPr lang="sv-SE" smtClean="0"/>
              <a:t>2018-12-11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4AA0C-7427-4927-BD65-9CD108ED4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0724E-A3EA-4399-8A17-42B27474C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AE99C-0591-4C02-81AC-57E343CB76C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59467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7E17E-B696-4126-BD01-23080C092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58210-762E-47A4-8A90-AD13EA3114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9FA90-63AC-4C0B-8954-23DA0F5C3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FE3FF-E089-4DDC-AF71-4DFB56ACA00C}" type="datetimeFigureOut">
              <a:rPr lang="sv-SE" smtClean="0"/>
              <a:t>2018-12-11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F3A59-7CC0-452F-B0FF-6AAC31FC8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77586-278A-4AA3-99B3-2717092E5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AE99C-0591-4C02-81AC-57E343CB76C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51601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E985-2FCA-4DEC-9EF9-0EB3A89B4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6E898-8A23-4310-B674-BE4ECF35F8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7AC3A7-959E-4D3F-B8E7-71CAFBC0E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6EE4B0-97B8-472A-AA05-A0CB9D8D9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FE3FF-E089-4DDC-AF71-4DFB56ACA00C}" type="datetimeFigureOut">
              <a:rPr lang="sv-SE" smtClean="0"/>
              <a:t>2018-12-11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C036E-814E-4B53-A3CD-3F04CD15F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6B7F4F-B55D-4DFE-9FA2-8953484E9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AE99C-0591-4C02-81AC-57E343CB76C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4364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0AFF3-FFA8-4992-838F-0586B1C8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0FBBEF-24E2-43EB-993E-1DB271250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9A5D95-FC3F-42DC-9647-09A60EA71D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32A117-81D2-4E39-85E9-E03BB09D88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BE6EBE-9C22-422B-817C-5C7038FD76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52CBAE-3CEC-4B28-8205-A1CF89142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FE3FF-E089-4DDC-AF71-4DFB56ACA00C}" type="datetimeFigureOut">
              <a:rPr lang="sv-SE" smtClean="0"/>
              <a:t>2018-12-11</a:t>
            </a:fld>
            <a:endParaRPr lang="sv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EE7D14-C0C9-4515-851D-A2C29C285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B46C03-07BB-4143-9564-8E9E607EB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AE99C-0591-4C02-81AC-57E343CB76C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62689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C829-D4BA-43B8-B49B-04EBBB0A9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F191BB-3018-477F-B888-C06EAB6FE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FE3FF-E089-4DDC-AF71-4DFB56ACA00C}" type="datetimeFigureOut">
              <a:rPr lang="sv-SE" smtClean="0"/>
              <a:t>2018-12-11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7398E4-0F25-423F-A568-26DA0D12F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8F453-EFA3-401D-B31B-00EC7B088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AE99C-0591-4C02-81AC-57E343CB76C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31244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24F8CB-9DBB-4C61-B65A-5BCFAE568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FE3FF-E089-4DDC-AF71-4DFB56ACA00C}" type="datetimeFigureOut">
              <a:rPr lang="sv-SE" smtClean="0"/>
              <a:t>2018-12-11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231E7A-01A7-473F-A300-6A14F989D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A1D3D2-BEE9-4886-96B6-2912F6ED8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AE99C-0591-4C02-81AC-57E343CB76C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83767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1B655-82E0-49AB-94CA-77AFB0DE3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3C2A2-E218-4D54-9F9D-581F3595C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9F50B7-24AA-41CA-8F27-E43381308D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095A68-B04C-419E-9415-EC18F64C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FE3FF-E089-4DDC-AF71-4DFB56ACA00C}" type="datetimeFigureOut">
              <a:rPr lang="sv-SE" smtClean="0"/>
              <a:t>2018-12-11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04640F-4516-4DDC-8342-5BD50EAB1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CDDFA-0B2B-43DF-89A8-F962CD044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AE99C-0591-4C02-81AC-57E343CB76C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96584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A7860-61E1-4C8C-A5CD-BA2895A6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A7108B-4856-46A2-BF49-943C817F86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A8A57C-17AA-407D-A3F6-8C1A280A8A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BA2C79-A2CE-4591-801A-0A78987FE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FE3FF-E089-4DDC-AF71-4DFB56ACA00C}" type="datetimeFigureOut">
              <a:rPr lang="sv-SE" smtClean="0"/>
              <a:t>2018-12-11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881088-5862-4573-A03F-7000FFAC4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B25976-1FE1-4E2B-8487-F791EB755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AE99C-0591-4C02-81AC-57E343CB76C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68763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F4818F-25F1-473B-B6E6-F6F3BDCC8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F6B1F-2493-4D1B-99EA-52BEC9CD8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6DB6E-A9B3-467C-8BDF-E00D092361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FE3FF-E089-4DDC-AF71-4DFB56ACA00C}" type="datetimeFigureOut">
              <a:rPr lang="sv-SE" smtClean="0"/>
              <a:t>2018-12-11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0F980-8430-4536-892F-AF99FB2547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ACD02-E822-41E5-A04A-BBC1C38752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AE99C-0591-4C02-81AC-57E343CB76C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9917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7B375-E115-41F2-92C2-E4ABDE4085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445660"/>
          </a:xfrm>
        </p:spPr>
        <p:txBody>
          <a:bodyPr/>
          <a:lstStyle/>
          <a:p>
            <a:r>
              <a:rPr lang="sv-SE" dirty="0"/>
              <a:t>Stop </a:t>
            </a:r>
            <a:r>
              <a:rPr lang="sv-SE" dirty="0" err="1"/>
              <a:t>writing</a:t>
            </a:r>
            <a:r>
              <a:rPr lang="sv-SE" dirty="0"/>
              <a:t> </a:t>
            </a:r>
            <a:r>
              <a:rPr lang="sv-SE" dirty="0" err="1"/>
              <a:t>GUIs</a:t>
            </a:r>
            <a:endParaRPr lang="sv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D4A1C3-B7AF-4162-B164-17B4773F1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363" y="2879208"/>
            <a:ext cx="2573274" cy="144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25905-581B-486E-A68E-230AAAE1F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A6099-4DAB-4BFA-95E4-070F6470E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sv-SE" dirty="0" err="1"/>
              <a:t>What</a:t>
            </a:r>
            <a:r>
              <a:rPr lang="sv-SE" dirty="0"/>
              <a:t> is Snow Automation Platform?</a:t>
            </a:r>
          </a:p>
          <a:p>
            <a:r>
              <a:rPr lang="sv-SE" dirty="0"/>
              <a:t>Demo:  A </a:t>
            </a:r>
            <a:r>
              <a:rPr lang="sv-SE" dirty="0" err="1"/>
              <a:t>basic</a:t>
            </a:r>
            <a:r>
              <a:rPr lang="sv-SE" dirty="0"/>
              <a:t> service</a:t>
            </a:r>
          </a:p>
          <a:p>
            <a:r>
              <a:rPr lang="sv-SE" dirty="0" err="1"/>
              <a:t>Wait</a:t>
            </a:r>
            <a:r>
              <a:rPr lang="sv-SE" dirty="0"/>
              <a:t>, </a:t>
            </a:r>
            <a:r>
              <a:rPr lang="sv-SE" dirty="0" err="1"/>
              <a:t>what</a:t>
            </a:r>
            <a:r>
              <a:rPr lang="sv-SE" dirty="0"/>
              <a:t>?</a:t>
            </a:r>
          </a:p>
          <a:p>
            <a:r>
              <a:rPr lang="sv-SE" dirty="0"/>
              <a:t>Demo: Going </a:t>
            </a:r>
            <a:r>
              <a:rPr lang="sv-SE" dirty="0" err="1"/>
              <a:t>advanced</a:t>
            </a:r>
            <a:endParaRPr lang="sv-SE" dirty="0"/>
          </a:p>
          <a:p>
            <a:r>
              <a:rPr lang="sv-SE" dirty="0"/>
              <a:t>Demo: </a:t>
            </a:r>
            <a:r>
              <a:rPr lang="sv-SE" dirty="0" err="1"/>
              <a:t>Other</a:t>
            </a:r>
            <a:r>
              <a:rPr lang="sv-SE" dirty="0"/>
              <a:t> </a:t>
            </a:r>
            <a:r>
              <a:rPr lang="sv-SE" dirty="0" err="1"/>
              <a:t>examples</a:t>
            </a:r>
            <a:endParaRPr lang="sv-SE" dirty="0"/>
          </a:p>
          <a:p>
            <a:r>
              <a:rPr lang="sv-SE" dirty="0" err="1"/>
              <a:t>How</a:t>
            </a:r>
            <a:r>
              <a:rPr lang="sv-SE" dirty="0"/>
              <a:t> do I get AP?</a:t>
            </a:r>
          </a:p>
          <a:p>
            <a:r>
              <a:rPr lang="sv-SE" dirty="0"/>
              <a:t>Questions</a:t>
            </a:r>
            <a:endParaRPr lang="sv-SE" dirty="0">
              <a:cs typeface="Calibri"/>
            </a:endParaRPr>
          </a:p>
          <a:p>
            <a:pPr lvl="1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502059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593D9-88A5-4923-A993-6131450FF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595"/>
            <a:ext cx="10515600" cy="1325563"/>
          </a:xfrm>
        </p:spPr>
        <p:txBody>
          <a:bodyPr/>
          <a:lstStyle/>
          <a:p>
            <a:r>
              <a:rPr lang="sv-SE"/>
              <a:t>1..2 | % { Get-User 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AC8445-CF36-4F98-B0A5-AF2BD3C8E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596" y="1690688"/>
            <a:ext cx="1619476" cy="11241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F51E8A-E7D2-4A9B-B1D0-29F816697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2575" y="1719267"/>
            <a:ext cx="1095528" cy="10955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1E38BF-500C-4681-90A1-26953C947A24}"/>
              </a:ext>
            </a:extLst>
          </p:cNvPr>
          <p:cNvSpPr txBox="1"/>
          <p:nvPr/>
        </p:nvSpPr>
        <p:spPr>
          <a:xfrm>
            <a:off x="1354274" y="3037571"/>
            <a:ext cx="43022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JOHN ROOS</a:t>
            </a:r>
          </a:p>
          <a:p>
            <a:endParaRPr lang="sv-SE" dirty="0"/>
          </a:p>
          <a:p>
            <a:pPr marL="285750" indent="-285750">
              <a:buFontTx/>
              <a:buChar char="-"/>
            </a:pPr>
            <a:r>
              <a:rPr lang="sv-SE" dirty="0" err="1"/>
              <a:t>PowerShell</a:t>
            </a:r>
            <a:r>
              <a:rPr lang="sv-SE" dirty="0"/>
              <a:t> </a:t>
            </a:r>
            <a:r>
              <a:rPr lang="sv-SE" dirty="0" err="1"/>
              <a:t>developer</a:t>
            </a:r>
            <a:r>
              <a:rPr lang="sv-SE" dirty="0"/>
              <a:t> @ Snow Software, Automation Platform Team (AP) </a:t>
            </a:r>
          </a:p>
          <a:p>
            <a:pPr marL="285750" indent="-285750">
              <a:buFontTx/>
              <a:buChar char="-"/>
            </a:pPr>
            <a:r>
              <a:rPr lang="sv-SE" dirty="0" err="1"/>
              <a:t>PowerShell</a:t>
            </a:r>
            <a:r>
              <a:rPr lang="sv-SE" dirty="0"/>
              <a:t> </a:t>
            </a:r>
            <a:r>
              <a:rPr lang="sv-SE" dirty="0" err="1"/>
              <a:t>nerd</a:t>
            </a:r>
            <a:r>
              <a:rPr lang="sv-SE" dirty="0"/>
              <a:t> </a:t>
            </a:r>
            <a:r>
              <a:rPr lang="sv-SE" dirty="0" err="1"/>
              <a:t>since</a:t>
            </a:r>
            <a:r>
              <a:rPr lang="sv-SE" dirty="0"/>
              <a:t> v.3.0</a:t>
            </a:r>
          </a:p>
          <a:p>
            <a:pPr marL="285750" indent="-285750">
              <a:buFontTx/>
              <a:buChar char="-"/>
            </a:pPr>
            <a:endParaRPr lang="sv-SE" dirty="0"/>
          </a:p>
          <a:p>
            <a:pPr marL="285750" indent="-285750">
              <a:buFontTx/>
              <a:buChar char="-"/>
            </a:pPr>
            <a:r>
              <a:rPr lang="sv-SE" dirty="0"/>
              <a:t>Twitter: @</a:t>
            </a:r>
            <a:r>
              <a:rPr lang="sv-SE" dirty="0" err="1"/>
              <a:t>johnmroos</a:t>
            </a:r>
            <a:endParaRPr lang="sv-SE" dirty="0"/>
          </a:p>
          <a:p>
            <a:pPr marL="285750" indent="-285750">
              <a:buFontTx/>
              <a:buChar char="-"/>
            </a:pPr>
            <a:r>
              <a:rPr lang="sv-SE" dirty="0"/>
              <a:t>Email: john.roos@snowsoftware.com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370A0E-5826-4860-A88B-354AAE2AB91F}"/>
              </a:ext>
            </a:extLst>
          </p:cNvPr>
          <p:cNvSpPr txBox="1"/>
          <p:nvPr/>
        </p:nvSpPr>
        <p:spPr>
          <a:xfrm>
            <a:off x="6432274" y="3037571"/>
            <a:ext cx="45724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BJÖRN SUNDLING</a:t>
            </a:r>
          </a:p>
          <a:p>
            <a:endParaRPr lang="sv-SE" dirty="0"/>
          </a:p>
          <a:p>
            <a:pPr marL="285750" indent="-285750">
              <a:buFontTx/>
              <a:buChar char="-"/>
            </a:pPr>
            <a:r>
              <a:rPr lang="sv-SE" dirty="0" err="1"/>
              <a:t>PowerShell</a:t>
            </a:r>
            <a:r>
              <a:rPr lang="sv-SE" dirty="0"/>
              <a:t> </a:t>
            </a:r>
            <a:r>
              <a:rPr lang="sv-SE" dirty="0" err="1"/>
              <a:t>developer</a:t>
            </a:r>
            <a:r>
              <a:rPr lang="sv-SE" dirty="0"/>
              <a:t> @ Snow Software, Automation Platform Team (AP)</a:t>
            </a:r>
          </a:p>
          <a:p>
            <a:pPr marL="285750" indent="-285750">
              <a:buFontTx/>
              <a:buChar char="-"/>
            </a:pPr>
            <a:r>
              <a:rPr lang="sv-SE" dirty="0" err="1"/>
              <a:t>PowerShell</a:t>
            </a:r>
            <a:r>
              <a:rPr lang="sv-SE" dirty="0"/>
              <a:t> </a:t>
            </a:r>
            <a:r>
              <a:rPr lang="sv-SE" dirty="0" err="1"/>
              <a:t>nerd</a:t>
            </a:r>
            <a:r>
              <a:rPr lang="sv-SE" dirty="0"/>
              <a:t> </a:t>
            </a:r>
            <a:r>
              <a:rPr lang="sv-SE" dirty="0" err="1"/>
              <a:t>since</a:t>
            </a:r>
            <a:r>
              <a:rPr lang="sv-SE" dirty="0"/>
              <a:t> v.2.0</a:t>
            </a:r>
          </a:p>
          <a:p>
            <a:pPr marL="285750" indent="-285750">
              <a:buFontTx/>
              <a:buChar char="-"/>
            </a:pPr>
            <a:endParaRPr lang="sv-SE" dirty="0"/>
          </a:p>
          <a:p>
            <a:pPr marL="285750" indent="-285750">
              <a:buFontTx/>
              <a:buChar char="-"/>
            </a:pPr>
            <a:r>
              <a:rPr lang="sv-SE" dirty="0"/>
              <a:t>Twitter: @</a:t>
            </a:r>
            <a:r>
              <a:rPr lang="sv-SE" dirty="0" err="1"/>
              <a:t>bjompen</a:t>
            </a:r>
            <a:endParaRPr lang="sv-SE" dirty="0"/>
          </a:p>
          <a:p>
            <a:pPr marL="285750" indent="-285750">
              <a:buFontTx/>
              <a:buChar char="-"/>
            </a:pPr>
            <a:r>
              <a:rPr lang="sv-SE" dirty="0"/>
              <a:t>Email: bjorn.sundling@snowsoftware.com</a:t>
            </a:r>
          </a:p>
        </p:txBody>
      </p:sp>
    </p:spTree>
    <p:extLst>
      <p:ext uri="{BB962C8B-B14F-4D97-AF65-F5344CB8AC3E}">
        <p14:creationId xmlns:p14="http://schemas.microsoft.com/office/powerpoint/2010/main" val="2583401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E3CE2-0D96-415A-A4EA-30239CD84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What</a:t>
            </a:r>
            <a:r>
              <a:rPr lang="sv-SE" dirty="0"/>
              <a:t> is Snow Automation Platform?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7A14E-4536-4EBF-B6B1-597B345B5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sv-SE" dirty="0"/>
              <a:t>GUI for </a:t>
            </a:r>
            <a:r>
              <a:rPr lang="sv-SE" dirty="0" err="1"/>
              <a:t>PowerShell</a:t>
            </a:r>
            <a:endParaRPr lang="sv-SE" dirty="0"/>
          </a:p>
          <a:p>
            <a:pPr lvl="1"/>
            <a:r>
              <a:rPr lang="sv-SE" dirty="0" err="1"/>
              <a:t>But</a:t>
            </a:r>
            <a:r>
              <a:rPr lang="sv-SE" dirty="0"/>
              <a:t> </a:t>
            </a:r>
            <a:r>
              <a:rPr lang="sv-SE" dirty="0" err="1"/>
              <a:t>more</a:t>
            </a:r>
            <a:r>
              <a:rPr lang="sv-SE" dirty="0"/>
              <a:t> </a:t>
            </a:r>
            <a:r>
              <a:rPr lang="sv-SE" dirty="0" err="1"/>
              <a:t>than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...</a:t>
            </a:r>
          </a:p>
          <a:p>
            <a:r>
              <a:rPr lang="sv-SE" dirty="0" err="1"/>
              <a:t>Your</a:t>
            </a:r>
            <a:r>
              <a:rPr lang="sv-SE" dirty="0"/>
              <a:t> </a:t>
            </a:r>
            <a:r>
              <a:rPr lang="sv-SE" dirty="0" err="1"/>
              <a:t>code</a:t>
            </a:r>
            <a:r>
              <a:rPr lang="sv-SE" dirty="0"/>
              <a:t> </a:t>
            </a:r>
            <a:r>
              <a:rPr lang="sv-SE" dirty="0" err="1"/>
              <a:t>made</a:t>
            </a:r>
            <a:r>
              <a:rPr lang="sv-SE" dirty="0"/>
              <a:t> </a:t>
            </a:r>
            <a:r>
              <a:rPr lang="sv-SE" dirty="0" err="1"/>
              <a:t>available</a:t>
            </a:r>
            <a:r>
              <a:rPr lang="sv-SE" dirty="0"/>
              <a:t> to </a:t>
            </a:r>
            <a:r>
              <a:rPr lang="sv-SE" dirty="0" err="1"/>
              <a:t>your</a:t>
            </a:r>
            <a:r>
              <a:rPr lang="sv-SE" dirty="0"/>
              <a:t> </a:t>
            </a:r>
            <a:r>
              <a:rPr lang="sv-SE" dirty="0" err="1"/>
              <a:t>users</a:t>
            </a:r>
            <a:endParaRPr lang="sv-SE" dirty="0"/>
          </a:p>
          <a:p>
            <a:pPr lvl="1"/>
            <a:r>
              <a:rPr lang="sv-SE" dirty="0" err="1"/>
              <a:t>But</a:t>
            </a:r>
            <a:r>
              <a:rPr lang="sv-SE" dirty="0"/>
              <a:t> </a:t>
            </a:r>
            <a:r>
              <a:rPr lang="sv-SE" dirty="0" err="1"/>
              <a:t>wait</a:t>
            </a:r>
            <a:r>
              <a:rPr lang="sv-SE" dirty="0"/>
              <a:t>, </a:t>
            </a:r>
            <a:r>
              <a:rPr lang="sv-SE" dirty="0" err="1"/>
              <a:t>there’s</a:t>
            </a:r>
            <a:r>
              <a:rPr lang="sv-SE" dirty="0"/>
              <a:t> </a:t>
            </a:r>
            <a:r>
              <a:rPr lang="sv-SE" dirty="0" err="1"/>
              <a:t>more</a:t>
            </a:r>
            <a:r>
              <a:rPr lang="sv-SE" dirty="0"/>
              <a:t>…</a:t>
            </a:r>
          </a:p>
          <a:p>
            <a:r>
              <a:rPr lang="sv-SE" dirty="0"/>
              <a:t>A </a:t>
            </a:r>
            <a:r>
              <a:rPr lang="sv-SE" dirty="0" err="1"/>
              <a:t>Toolbox</a:t>
            </a:r>
            <a:r>
              <a:rPr lang="sv-SE" dirty="0"/>
              <a:t> – not </a:t>
            </a:r>
            <a:r>
              <a:rPr lang="sv-SE"/>
              <a:t>a solution.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7251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4F9E8-D862-496C-8D8C-B37F0060E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Getting</a:t>
            </a:r>
            <a:r>
              <a:rPr lang="sv-SE" dirty="0"/>
              <a:t> </a:t>
            </a:r>
            <a:r>
              <a:rPr lang="sv-SE" dirty="0" err="1"/>
              <a:t>started</a:t>
            </a:r>
            <a:r>
              <a:rPr lang="sv-SE" dirty="0"/>
              <a:t> – A </a:t>
            </a:r>
            <a:r>
              <a:rPr lang="sv-SE" dirty="0" err="1"/>
              <a:t>basic</a:t>
            </a:r>
            <a:r>
              <a:rPr lang="sv-SE" dirty="0"/>
              <a:t> Service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4AB30C-8C3D-4A7D-91BE-AA4F176BF8FE}"/>
              </a:ext>
            </a:extLst>
          </p:cNvPr>
          <p:cNvSpPr/>
          <p:nvPr/>
        </p:nvSpPr>
        <p:spPr>
          <a:xfrm>
            <a:off x="1804416" y="1975104"/>
            <a:ext cx="4084320" cy="792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14E1AF-1A4B-4DCA-B82B-354441E35ABE}"/>
              </a:ext>
            </a:extLst>
          </p:cNvPr>
          <p:cNvSpPr/>
          <p:nvPr/>
        </p:nvSpPr>
        <p:spPr>
          <a:xfrm>
            <a:off x="3267456" y="3429000"/>
            <a:ext cx="4084320" cy="792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F87CBA-30C6-41C1-874C-F8162FEA0C2F}"/>
              </a:ext>
            </a:extLst>
          </p:cNvPr>
          <p:cNvSpPr/>
          <p:nvPr/>
        </p:nvSpPr>
        <p:spPr>
          <a:xfrm>
            <a:off x="5303520" y="4730496"/>
            <a:ext cx="4084320" cy="792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E63CB1-2465-4526-BDAF-9CF0955C2899}"/>
              </a:ext>
            </a:extLst>
          </p:cNvPr>
          <p:cNvCxnSpPr/>
          <p:nvPr/>
        </p:nvCxnSpPr>
        <p:spPr>
          <a:xfrm>
            <a:off x="2804160" y="2902521"/>
            <a:ext cx="533400" cy="374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315CF5-7772-4D48-B086-CE116071AD84}"/>
              </a:ext>
            </a:extLst>
          </p:cNvPr>
          <p:cNvCxnSpPr/>
          <p:nvPr/>
        </p:nvCxnSpPr>
        <p:spPr>
          <a:xfrm>
            <a:off x="4364736" y="4370959"/>
            <a:ext cx="621792" cy="359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E21BB69-DA93-4142-A820-6747DC3A9A86}"/>
              </a:ext>
            </a:extLst>
          </p:cNvPr>
          <p:cNvSpPr/>
          <p:nvPr/>
        </p:nvSpPr>
        <p:spPr>
          <a:xfrm>
            <a:off x="9387840" y="2133600"/>
            <a:ext cx="1865376" cy="33893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ETERNAL</a:t>
            </a:r>
          </a:p>
          <a:p>
            <a:pPr algn="ctr"/>
            <a:r>
              <a:rPr lang="sv-SE"/>
              <a:t>JOY</a:t>
            </a:r>
          </a:p>
          <a:p>
            <a:pPr algn="ctr"/>
            <a:r>
              <a:rPr lang="sv-SE"/>
              <a:t>AND</a:t>
            </a:r>
          </a:p>
          <a:p>
            <a:pPr algn="ctr"/>
            <a:r>
              <a:rPr lang="sv-SE"/>
              <a:t>HAPPINESS!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E0E690-CCB2-419D-B98A-42AE77D51F5B}"/>
              </a:ext>
            </a:extLst>
          </p:cNvPr>
          <p:cNvSpPr txBox="1"/>
          <p:nvPr/>
        </p:nvSpPr>
        <p:spPr>
          <a:xfrm>
            <a:off x="1804416" y="1975104"/>
            <a:ext cx="408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/>
              <a:t>Activity – A PowerShell .ps1 script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8A15CD-156B-4E4A-A3A8-60B006777C05}"/>
              </a:ext>
            </a:extLst>
          </p:cNvPr>
          <p:cNvSpPr/>
          <p:nvPr/>
        </p:nvSpPr>
        <p:spPr>
          <a:xfrm>
            <a:off x="3337560" y="3508744"/>
            <a:ext cx="550270" cy="574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900"/>
              <a:t>activity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88ECE1-84DB-41D6-934C-526FC2293333}"/>
              </a:ext>
            </a:extLst>
          </p:cNvPr>
          <p:cNvSpPr/>
          <p:nvPr/>
        </p:nvSpPr>
        <p:spPr>
          <a:xfrm>
            <a:off x="3965944" y="3508744"/>
            <a:ext cx="550270" cy="574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900"/>
              <a:t>activity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A008F8-DF2D-4C17-9890-C6C67BDD41E2}"/>
              </a:ext>
            </a:extLst>
          </p:cNvPr>
          <p:cNvSpPr txBox="1"/>
          <p:nvPr/>
        </p:nvSpPr>
        <p:spPr>
          <a:xfrm>
            <a:off x="5177914" y="3508744"/>
            <a:ext cx="209574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sv-SE"/>
              <a:t>Workflow –</a:t>
            </a:r>
          </a:p>
          <a:p>
            <a:r>
              <a:rPr lang="sv-SE"/>
              <a:t>The AP ’pipeline’</a:t>
            </a:r>
            <a:endParaRPr lang="sv-SE">
              <a:cs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A46DDF-38E2-474D-BBB7-D547589D91B5}"/>
              </a:ext>
            </a:extLst>
          </p:cNvPr>
          <p:cNvSpPr/>
          <p:nvPr/>
        </p:nvSpPr>
        <p:spPr>
          <a:xfrm>
            <a:off x="4571929" y="3508744"/>
            <a:ext cx="550270" cy="574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900"/>
              <a:t>activity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23D0882-9EAA-4555-816B-6BA3E066C01F}"/>
              </a:ext>
            </a:extLst>
          </p:cNvPr>
          <p:cNvSpPr/>
          <p:nvPr/>
        </p:nvSpPr>
        <p:spPr>
          <a:xfrm>
            <a:off x="5426148" y="4839734"/>
            <a:ext cx="669852" cy="574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900"/>
              <a:t>workflow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78F9D8-3AED-4DEA-ACEE-7912B639CF7B}"/>
              </a:ext>
            </a:extLst>
          </p:cNvPr>
          <p:cNvSpPr/>
          <p:nvPr/>
        </p:nvSpPr>
        <p:spPr>
          <a:xfrm>
            <a:off x="6148276" y="4839734"/>
            <a:ext cx="669852" cy="574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900"/>
              <a:t>workflow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6CB0D5-01C6-43B7-993A-15DFF50D9363}"/>
              </a:ext>
            </a:extLst>
          </p:cNvPr>
          <p:cNvSpPr txBox="1"/>
          <p:nvPr/>
        </p:nvSpPr>
        <p:spPr>
          <a:xfrm>
            <a:off x="6921795" y="4839734"/>
            <a:ext cx="2360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/>
              <a:t>Service – one or more workflows as a product</a:t>
            </a:r>
          </a:p>
        </p:txBody>
      </p:sp>
    </p:spTree>
    <p:extLst>
      <p:ext uri="{BB962C8B-B14F-4D97-AF65-F5344CB8AC3E}">
        <p14:creationId xmlns:p14="http://schemas.microsoft.com/office/powerpoint/2010/main" val="264481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6DAD-D704-45E6-8B09-D3208C83D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Invoke-Expression -</a:t>
            </a:r>
            <a:r>
              <a:rPr lang="en-US" dirty="0" err="1"/>
              <a:t>ScriptBlock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{'Wait, wait... what did you just do?’}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F95FD2-C376-42E0-BA71-F9F19D754C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14058"/>
            <a:ext cx="3108960" cy="3645962"/>
          </a:xfrm>
        </p:spPr>
      </p:pic>
    </p:spTree>
    <p:extLst>
      <p:ext uri="{BB962C8B-B14F-4D97-AF65-F5344CB8AC3E}">
        <p14:creationId xmlns:p14="http://schemas.microsoft.com/office/powerpoint/2010/main" val="2415670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24036-0055-45DE-8945-07DB8502F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/>
              <a:t>[System.AP]::New().appendAwesomeness()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D662D-9F25-412D-AFDF-17860F9A1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Making</a:t>
            </a:r>
            <a:r>
              <a:rPr lang="sv-SE" dirty="0"/>
              <a:t> input </a:t>
            </a:r>
            <a:r>
              <a:rPr lang="sv-SE" dirty="0" err="1"/>
              <a:t>easier</a:t>
            </a:r>
            <a:r>
              <a:rPr lang="sv-SE" dirty="0"/>
              <a:t> for the </a:t>
            </a:r>
            <a:r>
              <a:rPr lang="sv-SE" dirty="0" err="1"/>
              <a:t>user</a:t>
            </a:r>
            <a:endParaRPr lang="sv-SE" dirty="0"/>
          </a:p>
          <a:p>
            <a:r>
              <a:rPr lang="sv-SE" dirty="0" err="1"/>
              <a:t>Validating</a:t>
            </a:r>
            <a:r>
              <a:rPr lang="sv-SE" dirty="0"/>
              <a:t> input</a:t>
            </a:r>
          </a:p>
          <a:p>
            <a:r>
              <a:rPr lang="sv-SE" dirty="0" err="1"/>
              <a:t>Hide</a:t>
            </a:r>
            <a:r>
              <a:rPr lang="sv-SE" dirty="0"/>
              <a:t> parameters</a:t>
            </a:r>
          </a:p>
          <a:p>
            <a:r>
              <a:rPr lang="sv-SE" dirty="0" err="1"/>
              <a:t>Confirm</a:t>
            </a:r>
            <a:r>
              <a:rPr lang="sv-SE" dirty="0"/>
              <a:t> </a:t>
            </a:r>
            <a:r>
              <a:rPr lang="sv-SE" dirty="0" err="1"/>
              <a:t>work</a:t>
            </a:r>
            <a:r>
              <a:rPr lang="sv-SE" dirty="0"/>
              <a:t> </a:t>
            </a:r>
            <a:r>
              <a:rPr lang="sv-SE" dirty="0" err="1"/>
              <a:t>done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632807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24036-0055-45DE-8945-07DB8502F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76819" cy="1325563"/>
          </a:xfrm>
        </p:spPr>
        <p:txBody>
          <a:bodyPr>
            <a:normAutofit/>
          </a:bodyPr>
          <a:lstStyle/>
          <a:p>
            <a:r>
              <a:rPr lang="sv-SE" dirty="0"/>
              <a:t>[</a:t>
            </a:r>
            <a:r>
              <a:rPr lang="sv-SE" dirty="0" err="1"/>
              <a:t>System.AP</a:t>
            </a:r>
            <a:r>
              <a:rPr lang="sv-SE" dirty="0"/>
              <a:t>]::</a:t>
            </a:r>
            <a:r>
              <a:rPr lang="sv-SE" dirty="0" err="1"/>
              <a:t>InvokeCommand</a:t>
            </a:r>
            <a:r>
              <a:rPr lang="sv-SE" dirty="0"/>
              <a:t>({[</a:t>
            </a:r>
            <a:r>
              <a:rPr lang="sv-SE" dirty="0" err="1"/>
              <a:t>tvchef</a:t>
            </a:r>
            <a:r>
              <a:rPr lang="sv-SE" dirty="0"/>
              <a:t>]::</a:t>
            </a:r>
            <a:r>
              <a:rPr lang="sv-SE" dirty="0" err="1"/>
              <a:t>Open</a:t>
            </a:r>
            <a:r>
              <a:rPr lang="sv-SE" dirty="0"/>
              <a:t>()})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D662D-9F25-412D-AFDF-17860F9A1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Other</a:t>
            </a:r>
            <a:r>
              <a:rPr lang="sv-SE" dirty="0"/>
              <a:t> </a:t>
            </a:r>
            <a:r>
              <a:rPr lang="sv-SE" dirty="0" err="1"/>
              <a:t>examples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526517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24036-0055-45DE-8945-07DB8502F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76819" cy="1325563"/>
          </a:xfrm>
        </p:spPr>
        <p:txBody>
          <a:bodyPr>
            <a:normAutofit/>
          </a:bodyPr>
          <a:lstStyle/>
          <a:p>
            <a:r>
              <a:rPr lang="sv-SE" dirty="0"/>
              <a:t>Get-</a:t>
            </a:r>
            <a:r>
              <a:rPr lang="sv-SE" dirty="0" err="1"/>
              <a:t>location</a:t>
            </a:r>
            <a:r>
              <a:rPr lang="sv-SE" dirty="0"/>
              <a:t> ’AP’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D662D-9F25-412D-AFDF-17860F9A1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How</a:t>
            </a:r>
            <a:r>
              <a:rPr lang="sv-SE" dirty="0"/>
              <a:t> to get it</a:t>
            </a:r>
          </a:p>
          <a:p>
            <a:pPr lvl="1"/>
            <a:r>
              <a:rPr lang="sv-SE" dirty="0"/>
              <a:t>USB sticks</a:t>
            </a:r>
          </a:p>
          <a:p>
            <a:r>
              <a:rPr lang="sv-SE" dirty="0" err="1"/>
              <a:t>Licensing</a:t>
            </a:r>
            <a:endParaRPr lang="sv-SE" dirty="0"/>
          </a:p>
          <a:p>
            <a:pPr lvl="1"/>
            <a:r>
              <a:rPr lang="sv-SE" dirty="0"/>
              <a:t>Price</a:t>
            </a:r>
          </a:p>
          <a:p>
            <a:r>
              <a:rPr lang="sv-SE" dirty="0"/>
              <a:t>Support</a:t>
            </a:r>
          </a:p>
          <a:p>
            <a:pPr lvl="1"/>
            <a:r>
              <a:rPr lang="sv-SE" dirty="0"/>
              <a:t>Contact </a:t>
            </a:r>
            <a:r>
              <a:rPr lang="sv-SE" dirty="0" err="1"/>
              <a:t>us</a:t>
            </a:r>
            <a:r>
              <a:rPr lang="sv-SE" dirty="0"/>
              <a:t> </a:t>
            </a:r>
            <a:r>
              <a:rPr lang="sv-SE" dirty="0" err="1"/>
              <a:t>directly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53873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</TotalTime>
  <Words>417</Words>
  <Application>Microsoft Office PowerPoint</Application>
  <PresentationFormat>Widescreen</PresentationFormat>
  <Paragraphs>159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Stop writing GUIs</vt:lpstr>
      <vt:lpstr>Agenda</vt:lpstr>
      <vt:lpstr>1..2 | % { Get-User }</vt:lpstr>
      <vt:lpstr>What is Snow Automation Platform?</vt:lpstr>
      <vt:lpstr>Getting started – A basic Service</vt:lpstr>
      <vt:lpstr>Invoke-Expression -ScriptBlock  {'Wait, wait... what did you just do?’}</vt:lpstr>
      <vt:lpstr>[System.AP]::New().appendAwesomeness()</vt:lpstr>
      <vt:lpstr>[System.AP]::InvokeCommand({[tvchef]::Open()})</vt:lpstr>
      <vt:lpstr>Get-location ’AP’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Stop writing GUIs</dc:title>
  <dc:creator>Björn Sundling</dc:creator>
  <cp:lastModifiedBy>Björn Sundling</cp:lastModifiedBy>
  <cp:revision>9</cp:revision>
  <dcterms:created xsi:type="dcterms:W3CDTF">2018-11-19T12:17:38Z</dcterms:created>
  <dcterms:modified xsi:type="dcterms:W3CDTF">2018-12-11T07:36:08Z</dcterms:modified>
</cp:coreProperties>
</file>